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2" r:id="rId1"/>
    <p:sldMasterId id="2147483654" r:id="rId2"/>
    <p:sldMasterId id="2147483650" r:id="rId3"/>
  </p:sldMasterIdLst>
  <p:notesMasterIdLst>
    <p:notesMasterId r:id="rId16"/>
  </p:notesMasterIdLst>
  <p:sldIdLst>
    <p:sldId id="279" r:id="rId4"/>
    <p:sldId id="258" r:id="rId5"/>
    <p:sldId id="310" r:id="rId6"/>
    <p:sldId id="296" r:id="rId7"/>
    <p:sldId id="311" r:id="rId8"/>
    <p:sldId id="312" r:id="rId9"/>
    <p:sldId id="313" r:id="rId10"/>
    <p:sldId id="314" r:id="rId11"/>
    <p:sldId id="315" r:id="rId12"/>
    <p:sldId id="316" r:id="rId13"/>
    <p:sldId id="286" r:id="rId14"/>
    <p:sldId id="268" r:id="rId15"/>
  </p:sldIdLst>
  <p:sldSz cx="12192000" cy="6858000"/>
  <p:notesSz cx="6858000" cy="9144000"/>
  <p:embeddedFontLst>
    <p:embeddedFont>
      <p:font typeface="나눔스퀘어 Bold" panose="020B0600000101010101" pitchFamily="50" charset="-127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나눔스퀘어 ExtraBold" panose="020B0600000101010101" pitchFamily="50" charset="-127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C6B7"/>
    <a:srgbClr val="2395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63" autoAdjust="0"/>
    <p:restoredTop sz="94660"/>
  </p:normalViewPr>
  <p:slideViewPr>
    <p:cSldViewPr snapToGrid="0">
      <p:cViewPr varScale="1">
        <p:scale>
          <a:sx n="69" d="100"/>
          <a:sy n="69" d="100"/>
        </p:scale>
        <p:origin x="643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2A90B-D683-4018-ABB6-9B488FC69E57}" type="datetimeFigureOut">
              <a:rPr lang="ko-KR" altLang="en-US" smtClean="0"/>
              <a:t>2018-04-27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EE79D-802A-4075-91CC-BA0DD2541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76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EE79D-802A-4075-91CC-BA0DD25419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138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EE79D-802A-4075-91CC-BA0DD25419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99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EE79D-802A-4075-91CC-BA0DD25419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874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EE79D-802A-4075-91CC-BA0DD25419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645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EE79D-802A-4075-91CC-BA0DD25419C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804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13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969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77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05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53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71"/>
          <a:stretch/>
        </p:blipFill>
        <p:spPr>
          <a:xfrm>
            <a:off x="0" y="0"/>
            <a:ext cx="12192000" cy="2498273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2026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2498273"/>
            <a:ext cx="12192000" cy="4359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93"/>
          <a:stretch/>
        </p:blipFill>
        <p:spPr>
          <a:xfrm>
            <a:off x="5096170" y="-12700"/>
            <a:ext cx="1999661" cy="36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8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 minwoo\Desktop\그림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672853" y="1669502"/>
            <a:ext cx="2846294" cy="1816646"/>
          </a:xfrm>
          <a:prstGeom prst="rect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40697" y="4249653"/>
            <a:ext cx="52822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spc="3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66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</a:t>
            </a:r>
            <a:endParaRPr lang="ko-KR" altLang="en-US" sz="66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4450" y="557309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중간 발표</a:t>
            </a:r>
            <a:endParaRPr lang="ko-KR" altLang="en-US" spc="3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Picture 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80" y="6004247"/>
            <a:ext cx="619200" cy="58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50275" y="6004246"/>
            <a:ext cx="1628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유진</a:t>
            </a:r>
            <a:endParaRPr lang="en-US" altLang="ko-KR" sz="3200" b="1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Picture 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80" y="5357650"/>
            <a:ext cx="619200" cy="58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150275" y="5357649"/>
            <a:ext cx="1628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 현빈</a:t>
            </a:r>
            <a:endParaRPr lang="en-US" altLang="ko-KR" sz="3200" b="1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Picture 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80" y="4709535"/>
            <a:ext cx="619200" cy="58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150275" y="4709534"/>
            <a:ext cx="1628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 민우</a:t>
            </a:r>
            <a:endParaRPr lang="en-US" altLang="ko-KR" sz="3200" b="1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150275" y="4060025"/>
            <a:ext cx="1628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 종우</a:t>
            </a:r>
            <a:endParaRPr lang="en-US" altLang="ko-KR" sz="3200" b="1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596447" y="170536"/>
            <a:ext cx="1462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 err="1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Mangosteen</a:t>
            </a:r>
            <a:endParaRPr lang="ko-KR" altLang="en-US" sz="12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7" name="Picture 3" descr="C:\Users\kim minwoo\Desktop\image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334" y="3367309"/>
            <a:ext cx="6192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0150275" y="3419474"/>
            <a:ext cx="1628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 희중</a:t>
            </a:r>
            <a:endParaRPr lang="en-US" altLang="ko-KR" sz="3200" b="1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11147" y="1732591"/>
            <a:ext cx="2769706" cy="16868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314" y="1732591"/>
            <a:ext cx="2808539" cy="1790699"/>
          </a:xfrm>
          <a:prstGeom prst="rect">
            <a:avLst/>
          </a:prstGeom>
        </p:spPr>
      </p:pic>
      <p:pic>
        <p:nvPicPr>
          <p:cNvPr id="22" name="Picture 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334" y="4060025"/>
            <a:ext cx="619200" cy="58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857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100808" y="186233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300" dirty="0" err="1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향후계획</a:t>
            </a:r>
            <a:endParaRPr lang="ko-KR" altLang="en-US" sz="36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6" y="1107662"/>
            <a:ext cx="9956482" cy="41316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128" y="2702355"/>
            <a:ext cx="3500737" cy="35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7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4" idx="1"/>
          </p:cNvCxnSpPr>
          <p:nvPr/>
        </p:nvCxnSpPr>
        <p:spPr>
          <a:xfrm>
            <a:off x="0" y="3257550"/>
            <a:ext cx="615670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156700" y="3055620"/>
            <a:ext cx="420580" cy="403860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81731" y="2326526"/>
            <a:ext cx="361481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96447" y="170536"/>
            <a:ext cx="1462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 err="1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Mangosteen</a:t>
            </a:r>
            <a:endParaRPr lang="ko-KR" altLang="en-US" sz="12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0810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30598" y="1729739"/>
            <a:ext cx="3730804" cy="3582489"/>
          </a:xfrm>
          <a:prstGeom prst="rect">
            <a:avLst/>
          </a:prstGeom>
          <a:noFill/>
          <a:ln w="127000" cmpd="thickThin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</a:t>
            </a:r>
          </a:p>
          <a:p>
            <a:pPr algn="ctr"/>
            <a:r>
              <a:rPr lang="en-US" altLang="ko-KR" sz="6600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  O  U</a:t>
            </a:r>
            <a:endParaRPr lang="ko-KR" altLang="en-US" sz="6600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96447" y="170536"/>
            <a:ext cx="1462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 err="1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Mangosteen</a:t>
            </a:r>
            <a:endParaRPr lang="ko-KR" altLang="en-US" sz="12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3008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82263" y="5198451"/>
            <a:ext cx="1117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6982" y="5179455"/>
            <a:ext cx="20505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03956" y="5196346"/>
            <a:ext cx="1584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12815" y="5179455"/>
            <a:ext cx="1234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596447" y="170536"/>
            <a:ext cx="1462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 err="1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Mangosteen</a:t>
            </a:r>
            <a:endParaRPr lang="ko-KR" altLang="en-US" sz="12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25149" y="5179455"/>
            <a:ext cx="20505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향후계획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240484" y="846844"/>
            <a:ext cx="3843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 </a:t>
            </a:r>
            <a:r>
              <a:rPr lang="en-US" altLang="ko-KR" sz="4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GrandMa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84" y="1817572"/>
            <a:ext cx="3825125" cy="1969147"/>
          </a:xfrm>
          <a:prstGeom prst="rect">
            <a:avLst/>
          </a:prstGeom>
        </p:spPr>
      </p:pic>
      <p:cxnSp>
        <p:nvCxnSpPr>
          <p:cNvPr id="45" name="직선 연결선 44"/>
          <p:cNvCxnSpPr/>
          <p:nvPr/>
        </p:nvCxnSpPr>
        <p:spPr>
          <a:xfrm>
            <a:off x="0" y="4426203"/>
            <a:ext cx="1219200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V="1">
            <a:off x="6140667" y="4426203"/>
            <a:ext cx="0" cy="509699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V="1">
            <a:off x="8661445" y="4386974"/>
            <a:ext cx="0" cy="509699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11046299" y="4386974"/>
            <a:ext cx="0" cy="509699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3462262" y="4426202"/>
            <a:ext cx="0" cy="509699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V="1">
            <a:off x="1195121" y="4428162"/>
            <a:ext cx="0" cy="509699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903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5" y="173876"/>
            <a:ext cx="8052482" cy="61615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788496" y="173876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ko-KR" altLang="en-US" sz="36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14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117" y="850978"/>
            <a:ext cx="7620000" cy="4286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342" y="5461442"/>
            <a:ext cx="9571550" cy="5913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88496" y="173876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ko-KR" altLang="en-US" sz="36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7447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818742" y="173875"/>
            <a:ext cx="42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r>
              <a:rPr lang="en-US" altLang="ko-KR" sz="3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/Arduino</a:t>
            </a:r>
            <a:endParaRPr lang="ko-KR" altLang="en-US" sz="36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80" y="670035"/>
            <a:ext cx="8391087" cy="588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628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83949" y="173875"/>
            <a:ext cx="3918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r>
              <a:rPr lang="en-US" altLang="ko-KR" sz="3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/Server</a:t>
            </a:r>
            <a:endParaRPr lang="ko-KR" altLang="en-US" sz="36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9"/>
          <a:stretch/>
        </p:blipFill>
        <p:spPr>
          <a:xfrm>
            <a:off x="1280097" y="1056691"/>
            <a:ext cx="9858998" cy="44791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32252" y="5764832"/>
            <a:ext cx="557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Arduino 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serial monitor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26111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83949" y="173875"/>
            <a:ext cx="3918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r>
              <a:rPr lang="en-US" altLang="ko-KR" sz="3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/Server</a:t>
            </a:r>
            <a:endParaRPr lang="ko-KR" altLang="en-US" sz="36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-1753"/>
          <a:stretch/>
        </p:blipFill>
        <p:spPr>
          <a:xfrm>
            <a:off x="522461" y="1293671"/>
            <a:ext cx="11230490" cy="39826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51887" y="5659140"/>
            <a:ext cx="1771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0772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817941" y="173875"/>
            <a:ext cx="4250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r>
              <a:rPr lang="en-US" altLang="ko-KR" sz="3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/Android</a:t>
            </a:r>
            <a:endParaRPr lang="ko-KR" altLang="en-US" sz="36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941" y="876803"/>
            <a:ext cx="2560439" cy="51440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439" y="933400"/>
            <a:ext cx="2633064" cy="51440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2943922" y="6077415"/>
            <a:ext cx="1784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8312447" y="6077415"/>
            <a:ext cx="1784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Login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87849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59267" y="173876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  <a:endParaRPr lang="ko-KR" altLang="en-US" sz="36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90" y="1613841"/>
            <a:ext cx="8891037" cy="4220878"/>
          </a:xfrm>
          <a:prstGeom prst="rect">
            <a:avLst/>
          </a:prstGeom>
        </p:spPr>
      </p:pic>
      <p:pic>
        <p:nvPicPr>
          <p:cNvPr id="3074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36" y="1514987"/>
            <a:ext cx="3678631" cy="29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02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</TotalTime>
  <Words>58</Words>
  <Application>Microsoft Office PowerPoint</Application>
  <PresentationFormat>와이드스크린</PresentationFormat>
  <Paragraphs>37</Paragraphs>
  <Slides>12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나눔스퀘어 Bold</vt:lpstr>
      <vt:lpstr>맑은 고딕</vt:lpstr>
      <vt:lpstr>나눔스퀘어 ExtraBold</vt:lpstr>
      <vt:lpstr>Arial</vt:lpstr>
      <vt:lpstr>2_Office 테마</vt:lpstr>
      <vt:lpstr>3_Office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이유진</cp:lastModifiedBy>
  <cp:revision>75</cp:revision>
  <dcterms:created xsi:type="dcterms:W3CDTF">2017-05-16T13:07:52Z</dcterms:created>
  <dcterms:modified xsi:type="dcterms:W3CDTF">2018-04-27T02:48:07Z</dcterms:modified>
</cp:coreProperties>
</file>